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  <p:sldId id="268" r:id="rId9"/>
    <p:sldId id="269" r:id="rId10"/>
    <p:sldId id="270" r:id="rId11"/>
    <p:sldId id="271" r:id="rId12"/>
    <p:sldId id="262" r:id="rId13"/>
    <p:sldId id="264" r:id="rId14"/>
    <p:sldId id="265" r:id="rId15"/>
    <p:sldId id="266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ak" initials="z" lastIdx="1" clrIdx="0">
    <p:extLst>
      <p:ext uri="{19B8F6BF-5375-455C-9EA6-DF929625EA0E}">
        <p15:presenceInfo xmlns:p15="http://schemas.microsoft.com/office/powerpoint/2012/main" userId="zak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7" d="100"/>
          <a:sy n="77" d="100"/>
        </p:scale>
        <p:origin x="68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6-23T08:10:24.524" idx="1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6/23/2021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6/23/2021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6/23/2021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6/23/2021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6/23/2021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FDB61F-91FC-4D03-9564-B8EC775A61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Školní výlet </a:t>
            </a:r>
            <a:r>
              <a:rPr lang="cs-CZ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</a:t>
            </a:r>
            <a:r>
              <a:rPr lang="cs-CZ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zoo-</a:t>
            </a:r>
            <a:br>
              <a:rPr lang="cs-CZ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Větrov u Tábora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3241612-7347-41DB-A014-173A99CCEE5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25558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7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68EB41-D029-47A3-87F9-9D1000DFE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VELBLOUD DVOUHRBÝ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8F86B298-392C-4784-A0EA-815C0A4385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98368" y="2134084"/>
            <a:ext cx="3424797" cy="3881437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CA8EA540-9DC3-4C38-B588-D7874C9B6220}"/>
              </a:ext>
            </a:extLst>
          </p:cNvPr>
          <p:cNvSpPr txBox="1"/>
          <p:nvPr/>
        </p:nvSpPr>
        <p:spPr>
          <a:xfrm>
            <a:off x="119269" y="1484124"/>
            <a:ext cx="6670544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300" dirty="0"/>
              <a:t>Toto je </a:t>
            </a:r>
            <a:r>
              <a:rPr lang="cs-CZ" sz="2300" dirty="0" smtClean="0"/>
              <a:t>velbloud, </a:t>
            </a:r>
            <a:r>
              <a:rPr lang="cs-CZ" sz="2300" dirty="0"/>
              <a:t>kterého jsme si mohli </a:t>
            </a:r>
            <a:r>
              <a:rPr lang="cs-CZ" sz="2300" dirty="0" smtClean="0"/>
              <a:t>pohladit.</a:t>
            </a:r>
            <a:endParaRPr lang="cs-CZ" sz="2300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570642A5-B5FA-4561-9E01-E588D2BE3D93}"/>
              </a:ext>
            </a:extLst>
          </p:cNvPr>
          <p:cNvSpPr txBox="1"/>
          <p:nvPr/>
        </p:nvSpPr>
        <p:spPr>
          <a:xfrm>
            <a:off x="119269" y="2703444"/>
            <a:ext cx="60847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/>
              <a:t>Velbloudi se </a:t>
            </a:r>
            <a:r>
              <a:rPr lang="cs-CZ" sz="2400" dirty="0" smtClean="0"/>
              <a:t>dožijí </a:t>
            </a:r>
            <a:r>
              <a:rPr lang="cs-CZ" sz="2400" dirty="0"/>
              <a:t>20-30 let a to je hustý.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C47B7C77-EC40-4F83-AB93-E991040002ED}"/>
              </a:ext>
            </a:extLst>
          </p:cNvPr>
          <p:cNvSpPr txBox="1"/>
          <p:nvPr/>
        </p:nvSpPr>
        <p:spPr>
          <a:xfrm>
            <a:off x="1683026" y="3734469"/>
            <a:ext cx="24721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dirty="0"/>
              <a:t>Byli tam dva</a:t>
            </a:r>
          </a:p>
        </p:txBody>
      </p:sp>
    </p:spTree>
    <p:extLst>
      <p:ext uri="{BB962C8B-B14F-4D97-AF65-F5344CB8AC3E}">
        <p14:creationId xmlns:p14="http://schemas.microsoft.com/office/powerpoint/2010/main" val="3682304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304A010E-561E-4A5B-9D5B-F94BE46FE1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3634" y="1030357"/>
            <a:ext cx="4829843" cy="3429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C551A88E-3C4F-427E-A1E4-1686EA5B0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Rys karpatský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FF7AFD3-1C7D-4616-95AB-07CD27C247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Rysové se</a:t>
            </a:r>
          </a:p>
          <a:p>
            <a:pPr marL="0" indent="0">
              <a:buNone/>
            </a:pPr>
            <a:r>
              <a:rPr lang="cs-CZ" sz="2400" dirty="0"/>
              <a:t>dožijí </a:t>
            </a:r>
            <a:r>
              <a:rPr lang="cs-CZ" sz="2400" dirty="0" smtClean="0"/>
              <a:t>17-24 let</a:t>
            </a:r>
            <a:r>
              <a:rPr lang="cs-CZ" sz="2400" dirty="0"/>
              <a:t>.</a:t>
            </a:r>
          </a:p>
          <a:p>
            <a:pPr marL="0" indent="0">
              <a:buNone/>
            </a:pPr>
            <a:r>
              <a:rPr lang="cs-CZ" sz="2400" dirty="0"/>
              <a:t>Má 10 až 30 kg.  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9DE4AEF4-7D8B-4E81-AD17-99D07DDB8DD9}"/>
              </a:ext>
            </a:extLst>
          </p:cNvPr>
          <p:cNvSpPr txBox="1"/>
          <p:nvPr/>
        </p:nvSpPr>
        <p:spPr>
          <a:xfrm>
            <a:off x="490331" y="4465529"/>
            <a:ext cx="74991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smtClean="0"/>
              <a:t>Rysa </a:t>
            </a:r>
            <a:r>
              <a:rPr lang="cs-CZ" sz="2800" dirty="0"/>
              <a:t>jsme také </a:t>
            </a:r>
            <a:r>
              <a:rPr lang="cs-CZ" sz="2800" dirty="0" smtClean="0"/>
              <a:t>neviděli, </a:t>
            </a:r>
            <a:r>
              <a:rPr lang="cs-CZ" sz="2800" dirty="0"/>
              <a:t>ale školka ho viděla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4A400C74-DCBC-4CAD-ADFC-A7AAD6E4CDFA}"/>
              </a:ext>
            </a:extLst>
          </p:cNvPr>
          <p:cNvSpPr txBox="1"/>
          <p:nvPr/>
        </p:nvSpPr>
        <p:spPr>
          <a:xfrm>
            <a:off x="1192696" y="5764696"/>
            <a:ext cx="6817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Na stromech měli takovou </a:t>
            </a:r>
            <a:r>
              <a:rPr lang="cs-CZ" dirty="0" smtClean="0"/>
              <a:t>zábranu, </a:t>
            </a:r>
            <a:r>
              <a:rPr lang="cs-CZ" dirty="0"/>
              <a:t>aby </a:t>
            </a:r>
            <a:r>
              <a:rPr lang="cs-CZ" dirty="0" smtClean="0"/>
              <a:t>nevylezli </a:t>
            </a:r>
            <a:r>
              <a:rPr lang="cs-CZ" dirty="0"/>
              <a:t>úplně nahoru. </a:t>
            </a:r>
          </a:p>
        </p:txBody>
      </p:sp>
    </p:spTree>
    <p:extLst>
      <p:ext uri="{BB962C8B-B14F-4D97-AF65-F5344CB8AC3E}">
        <p14:creationId xmlns:p14="http://schemas.microsoft.com/office/powerpoint/2010/main" val="2130088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DEC8DC-E89E-46ED-A69E-9BC70BF6D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Oběd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D50DCD30-FFF9-4EC6-A126-FF94BE362F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745" y="1964515"/>
            <a:ext cx="4185623" cy="576262"/>
          </a:xfrm>
        </p:spPr>
        <p:txBody>
          <a:bodyPr/>
          <a:lstStyle/>
          <a:p>
            <a:r>
              <a:rPr lang="cs-CZ" dirty="0"/>
              <a:t>Kde jsme jedli?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815379A-74D9-493F-A375-D7F94BE0E7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5745" y="2540777"/>
            <a:ext cx="4185623" cy="3304117"/>
          </a:xfrm>
        </p:spPr>
        <p:txBody>
          <a:bodyPr>
            <a:noAutofit/>
          </a:bodyPr>
          <a:lstStyle/>
          <a:p>
            <a:r>
              <a:rPr lang="cs-CZ" sz="2400" dirty="0"/>
              <a:t>Jedli jsme v takovém malém bufetu. Měli jsme </a:t>
            </a:r>
            <a:r>
              <a:rPr lang="cs-CZ" sz="2400" dirty="0" smtClean="0"/>
              <a:t>polévku, </a:t>
            </a:r>
            <a:r>
              <a:rPr lang="cs-CZ" sz="2400" dirty="0"/>
              <a:t>za mě 10/10. </a:t>
            </a:r>
            <a:endParaRPr lang="cs-CZ" sz="2400" dirty="0" smtClean="0"/>
          </a:p>
          <a:p>
            <a:r>
              <a:rPr lang="cs-CZ" sz="2400" dirty="0" smtClean="0"/>
              <a:t>K </a:t>
            </a:r>
            <a:r>
              <a:rPr lang="cs-CZ" sz="2400" dirty="0"/>
              <a:t>hlavnímu jídlu jsme měli řízek s kaší. Seděli jsme </a:t>
            </a:r>
            <a:r>
              <a:rPr lang="cs-CZ" sz="2400" dirty="0" smtClean="0"/>
              <a:t>u třech stolů. A </a:t>
            </a:r>
            <a:r>
              <a:rPr lang="cs-CZ" sz="2400" dirty="0"/>
              <a:t>ještě stůl </a:t>
            </a:r>
            <a:r>
              <a:rPr lang="cs-CZ" sz="2400" dirty="0" err="1"/>
              <a:t>školkováků</a:t>
            </a:r>
            <a:r>
              <a:rPr lang="cs-CZ" sz="2400" dirty="0"/>
              <a:t>. 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4697EB5C-F5BC-40DF-A365-574D4C4649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BBFC7D78-4466-4E02-BE19-BF32F018D63F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36943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43DB92-C78B-4433-9AF9-914C89DD8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5874" y="530087"/>
            <a:ext cx="8596668" cy="1320800"/>
          </a:xfrm>
        </p:spPr>
        <p:txBody>
          <a:bodyPr/>
          <a:lstStyle/>
          <a:p>
            <a:r>
              <a:rPr lang="cs-CZ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co pak?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BD22459-7AE7-4EDC-8840-C21DCC449E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7967" y="2160589"/>
            <a:ext cx="7352778" cy="3880773"/>
          </a:xfrm>
        </p:spPr>
        <p:txBody>
          <a:bodyPr/>
          <a:lstStyle/>
          <a:p>
            <a:r>
              <a:rPr lang="cs-CZ" sz="4000" dirty="0"/>
              <a:t>Pak jsme šli nakoupit nějaké vzpomínky. Pak jsme šli k </a:t>
            </a:r>
            <a:r>
              <a:rPr lang="cs-CZ" sz="4000" dirty="0" smtClean="0"/>
              <a:t>autobusu přes </a:t>
            </a:r>
            <a:r>
              <a:rPr lang="cs-CZ" sz="4000" dirty="0"/>
              <a:t>louku,</a:t>
            </a:r>
          </a:p>
          <a:p>
            <a:pPr marL="0" indent="0">
              <a:buNone/>
            </a:pPr>
            <a:r>
              <a:rPr lang="cs-CZ" sz="4000" dirty="0"/>
              <a:t>ale naštěstí jsme nezabloudili.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99645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116108-0255-4ECD-B62D-DBA16F0C8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Cesta do Počepic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CA5159E-C139-4605-B622-9FEEB33A4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Cesta </a:t>
            </a:r>
            <a:r>
              <a:rPr lang="cs-CZ" sz="3600" dirty="0" smtClean="0"/>
              <a:t>domů </a:t>
            </a:r>
            <a:r>
              <a:rPr lang="cs-CZ" sz="3600" dirty="0"/>
              <a:t>byla rychlá. Skoro všichni v autobuse usnuli. Když jsme </a:t>
            </a:r>
            <a:r>
              <a:rPr lang="cs-CZ" sz="3600" dirty="0" smtClean="0"/>
              <a:t>přijeli, </a:t>
            </a:r>
            <a:r>
              <a:rPr lang="cs-CZ" sz="3600" dirty="0"/>
              <a:t>někdo šel </a:t>
            </a:r>
            <a:r>
              <a:rPr lang="cs-CZ" sz="3600" dirty="0" smtClean="0"/>
              <a:t>domů </a:t>
            </a:r>
            <a:r>
              <a:rPr lang="cs-CZ" sz="3600" dirty="0"/>
              <a:t>a někdo byl ve družině s paní učitelkou. </a:t>
            </a:r>
            <a:endParaRPr lang="cs-CZ" sz="3600" dirty="0" smtClean="0"/>
          </a:p>
          <a:p>
            <a:r>
              <a:rPr lang="cs-CZ" sz="3600" dirty="0" smtClean="0"/>
              <a:t>A </a:t>
            </a:r>
            <a:r>
              <a:rPr lang="cs-CZ" sz="3600" dirty="0"/>
              <a:t>takhle vypadal náš výlet do zoo u Větrova, moc se mi to líbilo.</a:t>
            </a:r>
          </a:p>
        </p:txBody>
      </p:sp>
    </p:spTree>
    <p:extLst>
      <p:ext uri="{BB962C8B-B14F-4D97-AF65-F5344CB8AC3E}">
        <p14:creationId xmlns:p14="http://schemas.microsoft.com/office/powerpoint/2010/main" val="54534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179F67-FD5F-483F-B1D4-8194ECCFD7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72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KONEC VÝLETU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8B2AEB4-832A-49A2-ABE8-41BC614C82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Barbora Mrázková</a:t>
            </a:r>
          </a:p>
        </p:txBody>
      </p:sp>
    </p:spTree>
    <p:extLst>
      <p:ext uri="{BB962C8B-B14F-4D97-AF65-F5344CB8AC3E}">
        <p14:creationId xmlns:p14="http://schemas.microsoft.com/office/powerpoint/2010/main" val="20301094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FC54AB-70E2-4851-9937-E53CDB695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Jaká byla jízda?</a:t>
            </a:r>
            <a:endParaRPr lang="cs-CZ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AB001827-CEDA-4A80-BFC1-C21785C620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Kdo s námi jel?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43F51137-86F5-4768-9967-E8FBB1E729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450613"/>
          </a:xfrm>
        </p:spPr>
        <p:txBody>
          <a:bodyPr>
            <a:noAutofit/>
          </a:bodyPr>
          <a:lstStyle/>
          <a:p>
            <a:r>
              <a:rPr lang="cs-CZ" sz="2800" i="1" dirty="0"/>
              <a:t>Jela s námi mateřská škola, která seděla </a:t>
            </a:r>
            <a:r>
              <a:rPr lang="cs-CZ" sz="2800" i="1" dirty="0" smtClean="0"/>
              <a:t>vepředu, </a:t>
            </a:r>
            <a:r>
              <a:rPr lang="cs-CZ" sz="2800" i="1" dirty="0"/>
              <a:t>aby se jim nepřitížilo. S nějakými dětmi ze školky jeli i rodiče, ale </a:t>
            </a:r>
            <a:r>
              <a:rPr lang="cs-CZ" sz="2800" i="1" dirty="0" smtClean="0"/>
              <a:t>byly </a:t>
            </a:r>
            <a:r>
              <a:rPr lang="cs-CZ" sz="2800" i="1" dirty="0"/>
              <a:t>tam i učitelky ze školky. S </a:t>
            </a:r>
            <a:r>
              <a:rPr lang="cs-CZ" sz="2800" i="1" dirty="0" smtClean="0"/>
              <a:t>námi </a:t>
            </a:r>
            <a:r>
              <a:rPr lang="cs-CZ" sz="2800" i="1" dirty="0"/>
              <a:t>rodiče nejeli.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25E8E683-9941-4115-9876-8C9FEE212E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sz="2800" dirty="0"/>
              <a:t>Škola 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6C8BD3E0-00D0-4ABF-BB1A-9FE35191FA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531605" cy="3304117"/>
          </a:xfrm>
        </p:spPr>
        <p:txBody>
          <a:bodyPr>
            <a:normAutofit/>
          </a:bodyPr>
          <a:lstStyle/>
          <a:p>
            <a:r>
              <a:rPr lang="cs-CZ" sz="2800" dirty="0"/>
              <a:t>Naše škola seděla vzadu. Nikdo </a:t>
            </a:r>
            <a:r>
              <a:rPr lang="cs-CZ" sz="2800" dirty="0" smtClean="0"/>
              <a:t>nechyběl, </a:t>
            </a:r>
            <a:r>
              <a:rPr lang="cs-CZ" sz="2800" dirty="0"/>
              <a:t>tak jsme mohli vyrazit. Cesta byla  dobrá, nikomu se neudělalo zle. Na výlet jsme jeli 16.6.2021.</a:t>
            </a:r>
          </a:p>
        </p:txBody>
      </p:sp>
    </p:spTree>
    <p:extLst>
      <p:ext uri="{BB962C8B-B14F-4D97-AF65-F5344CB8AC3E}">
        <p14:creationId xmlns:p14="http://schemas.microsoft.com/office/powerpoint/2010/main" val="837035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BA26A1-0656-4799-AE18-1B1530B48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 zoo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407689C-BD68-46FF-9867-8E5FCB8B91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88613"/>
            <a:ext cx="8596668" cy="3880773"/>
          </a:xfrm>
        </p:spPr>
        <p:txBody>
          <a:bodyPr>
            <a:normAutofit/>
          </a:bodyPr>
          <a:lstStyle/>
          <a:p>
            <a:r>
              <a:rPr lang="cs-CZ" sz="2800" i="1" dirty="0"/>
              <a:t>Přijeli jsme do zoo a tam jsme čekali na záchod. Když už jsme mohli jít dovnitř,  přišla tam naše průvodkyně, byla moc milá. Jako první jsme se byli podívat na sovy a ptáčky, </a:t>
            </a:r>
            <a:r>
              <a:rPr lang="cs-CZ" sz="2800" i="1" dirty="0" smtClean="0"/>
              <a:t>byla tam třeba </a:t>
            </a:r>
            <a:r>
              <a:rPr lang="cs-CZ" sz="2800" i="1" dirty="0"/>
              <a:t>sojka a tak dále. Pak tam byly takové opičky.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C60E6A6-7564-4769-BC42-EA2D2A75E1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1546" y="3920365"/>
            <a:ext cx="3471847" cy="2559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821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F2B52B-80A9-49FE-9880-94B52CC14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059" y="580886"/>
            <a:ext cx="8596668" cy="1320800"/>
          </a:xfrm>
        </p:spPr>
        <p:txBody>
          <a:bodyPr/>
          <a:lstStyle/>
          <a:p>
            <a:r>
              <a:rPr lang="cs-CZ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ZVÍŘÁTKA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678AFA4-0B2C-42DD-9206-C8C1CEB0AB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Třeba tam byly i želvy:</a:t>
            </a:r>
          </a:p>
          <a:p>
            <a:endParaRPr lang="cs-CZ" sz="2400" dirty="0"/>
          </a:p>
          <a:p>
            <a:endParaRPr lang="cs-CZ" sz="2400" dirty="0"/>
          </a:p>
          <a:p>
            <a:endParaRPr lang="cs-CZ" sz="2400" dirty="0"/>
          </a:p>
          <a:p>
            <a:r>
              <a:rPr lang="cs-CZ" sz="2400" dirty="0"/>
              <a:t>I papoušci:</a:t>
            </a:r>
          </a:p>
          <a:p>
            <a:endParaRPr lang="cs-CZ" sz="2400" dirty="0"/>
          </a:p>
          <a:p>
            <a:r>
              <a:rPr lang="cs-CZ" sz="2400" dirty="0"/>
              <a:t>                                    Ara </a:t>
            </a:r>
            <a:r>
              <a:rPr lang="cs-CZ" sz="2400" dirty="0" err="1"/>
              <a:t>ararauna</a:t>
            </a:r>
            <a:endParaRPr lang="cs-CZ" sz="24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A9DD330-0A47-4920-AA8C-AD82B82BCA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9528" y="1346494"/>
            <a:ext cx="2218681" cy="1664011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FDEF73E8-E352-4BDB-982F-1E06540FE26C}"/>
              </a:ext>
            </a:extLst>
          </p:cNvPr>
          <p:cNvSpPr txBox="1"/>
          <p:nvPr/>
        </p:nvSpPr>
        <p:spPr>
          <a:xfrm>
            <a:off x="4497095" y="2992594"/>
            <a:ext cx="1723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Želva zelenavá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654B5B51-12CA-40AC-9AD8-9CF77D3666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5950" y="1270000"/>
            <a:ext cx="2836014" cy="1981200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0CC10C2B-89FD-42F5-A9EC-B58C871E866F}"/>
              </a:ext>
            </a:extLst>
          </p:cNvPr>
          <p:cNvSpPr txBox="1"/>
          <p:nvPr/>
        </p:nvSpPr>
        <p:spPr>
          <a:xfrm>
            <a:off x="7531217" y="3279914"/>
            <a:ext cx="1742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Želva čtyřprstá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49646D43-C384-4045-8C33-D4243A473F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6719" y="3361926"/>
            <a:ext cx="2601490" cy="179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30618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FC0388-1D10-41F8-8279-3D8A100D9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9526" y="303694"/>
            <a:ext cx="8596668" cy="1320800"/>
          </a:xfrm>
        </p:spPr>
        <p:txBody>
          <a:bodyPr>
            <a:normAutofit/>
          </a:bodyPr>
          <a:lstStyle/>
          <a:p>
            <a:r>
              <a:rPr lang="cs-CZ" sz="60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ŠELMY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68B796B-5D35-4C5C-B27A-BCB1365BF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08" y="2082751"/>
            <a:ext cx="8596668" cy="3880773"/>
          </a:xfrm>
        </p:spPr>
        <p:txBody>
          <a:bodyPr/>
          <a:lstStyle/>
          <a:p>
            <a:r>
              <a:rPr lang="cs-CZ" dirty="0"/>
              <a:t>FOSA MADAGASKARSKÁ: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LEV PUSTINNÝ:</a:t>
            </a:r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RYS KARPATSKÝ: 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BC7A6A4-8A61-4C62-9DEA-4CF0B854EC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460" y="1178187"/>
            <a:ext cx="2447797" cy="132080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984EA860-A680-4BA5-939B-2EBD05A5AA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0122" y="2830543"/>
            <a:ext cx="1736034" cy="1196914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322E335D-7FBE-46D7-A091-F084E9826E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6587" y="4109277"/>
            <a:ext cx="2212144" cy="1570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6341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4042EA-834F-42A4-8D1B-3E846E818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9125" y="718907"/>
            <a:ext cx="8596668" cy="1320800"/>
          </a:xfrm>
        </p:spPr>
        <p:txBody>
          <a:bodyPr/>
          <a:lstStyle/>
          <a:p>
            <a:r>
              <a:rPr lang="cs-CZ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PUMA AMERICKÁ</a:t>
            </a:r>
            <a:br>
              <a:rPr lang="cs-CZ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cs-CZ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DEBEC91-42A3-4C82-B58C-6D43207E3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569" y="2149013"/>
            <a:ext cx="8596668" cy="3880773"/>
          </a:xfrm>
        </p:spPr>
        <p:txBody>
          <a:bodyPr/>
          <a:lstStyle/>
          <a:p>
            <a:endParaRPr lang="cs-CZ" dirty="0"/>
          </a:p>
          <a:p>
            <a:r>
              <a:rPr lang="cs-CZ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Délka těla:1,8 –  2,3 m s ocasem</a:t>
            </a:r>
          </a:p>
          <a:p>
            <a:endParaRPr lang="cs-CZ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cs-CZ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Pumu jsme bohužel neviděli, byla zalezlá.</a:t>
            </a:r>
          </a:p>
          <a:p>
            <a:endParaRPr lang="cs-CZ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cs-CZ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Též jsme neviděli </a:t>
            </a:r>
            <a:r>
              <a:rPr lang="cs-CZ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Fosy</a:t>
            </a:r>
            <a:endParaRPr lang="cs-CZ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B0D035E-7187-4E8F-A88D-86BA7986D2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9596" y="1589133"/>
            <a:ext cx="2790825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7399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8225DE-74C9-4E71-9A30-0A60CC140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317" y="622853"/>
            <a:ext cx="8596668" cy="1320800"/>
          </a:xfrm>
        </p:spPr>
        <p:txBody>
          <a:bodyPr/>
          <a:lstStyle/>
          <a:p>
            <a:r>
              <a:rPr lang="cs-CZ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TYGR USSURIJSKÝ</a:t>
            </a:r>
            <a:br>
              <a:rPr lang="cs-CZ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cs-CZ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646B92FF-4B11-4F34-8E63-5B7BD0C729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0" y="1723267"/>
            <a:ext cx="3571847" cy="2345152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C8539BCA-8BBA-4DCD-977B-C5B933BEF388}"/>
              </a:ext>
            </a:extLst>
          </p:cNvPr>
          <p:cNvSpPr txBox="1"/>
          <p:nvPr/>
        </p:nvSpPr>
        <p:spPr>
          <a:xfrm>
            <a:off x="848138" y="1943653"/>
            <a:ext cx="474799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/>
              <a:t>Tygr </a:t>
            </a:r>
            <a:r>
              <a:rPr lang="cs-CZ" sz="3200" dirty="0" smtClean="0"/>
              <a:t>ussurijský </a:t>
            </a:r>
            <a:r>
              <a:rPr lang="cs-CZ" sz="3200" dirty="0"/>
              <a:t>je v kleci sám. Tygr je největší kočkovitá šelma na světě. Jeho třída jsou savci.</a:t>
            </a:r>
          </a:p>
          <a:p>
            <a:endParaRPr lang="cs-CZ" sz="3200" dirty="0"/>
          </a:p>
          <a:p>
            <a:r>
              <a:rPr lang="cs-CZ" sz="2800" dirty="0"/>
              <a:t> 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C7BCC3FE-11D8-43F2-A42F-6C8451F6CDAB}"/>
              </a:ext>
            </a:extLst>
          </p:cNvPr>
          <p:cNvSpPr txBox="1"/>
          <p:nvPr/>
        </p:nvSpPr>
        <p:spPr>
          <a:xfrm>
            <a:off x="1974574" y="5592417"/>
            <a:ext cx="1483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DÉLKA TĚLA: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7733B829-5428-4A29-B1E8-CFDFF27B5FAA}"/>
              </a:ext>
            </a:extLst>
          </p:cNvPr>
          <p:cNvSpPr/>
          <p:nvPr/>
        </p:nvSpPr>
        <p:spPr>
          <a:xfrm>
            <a:off x="3462098" y="5592417"/>
            <a:ext cx="23278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2,7 – 3,8 m s ocasem</a:t>
            </a:r>
          </a:p>
        </p:txBody>
      </p:sp>
    </p:spTree>
    <p:extLst>
      <p:ext uri="{BB962C8B-B14F-4D97-AF65-F5344CB8AC3E}">
        <p14:creationId xmlns:p14="http://schemas.microsoft.com/office/powerpoint/2010/main" val="6457941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CFA1DA-4262-46E7-8AB1-E5240BAD3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VLK ARKTICKÝ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CEE0C10-E464-4BCD-B932-C130867FEE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Vlci byli čtyři, </a:t>
            </a:r>
            <a:r>
              <a:rPr lang="cs-CZ" sz="2000" dirty="0" smtClean="0"/>
              <a:t>Argo, </a:t>
            </a:r>
            <a:r>
              <a:rPr lang="cs-CZ" sz="2000" dirty="0"/>
              <a:t>jejich vůdce, </a:t>
            </a:r>
            <a:r>
              <a:rPr lang="cs-CZ" sz="2000" dirty="0" smtClean="0"/>
              <a:t>Bard, </a:t>
            </a:r>
            <a:r>
              <a:rPr lang="cs-CZ" sz="2000" dirty="0"/>
              <a:t>Matěj a Jack. Byli moc hezcí, a i </a:t>
            </a:r>
            <a:r>
              <a:rPr lang="cs-CZ" sz="2000" dirty="0" smtClean="0"/>
              <a:t>roztomilí</a:t>
            </a:r>
            <a:r>
              <a:rPr lang="cs-CZ" sz="2000" dirty="0"/>
              <a:t>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4E553D4-2B0C-47EA-AF0A-8CA0757572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607" t="8555" r="9418" b="12005"/>
          <a:stretch/>
        </p:blipFill>
        <p:spPr>
          <a:xfrm>
            <a:off x="163701" y="2995812"/>
            <a:ext cx="1577009" cy="2915479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1232C427-A160-4B95-9A25-AFF75227A4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027" t="9187" r="8302" b="10749"/>
          <a:stretch/>
        </p:blipFill>
        <p:spPr>
          <a:xfrm>
            <a:off x="1945388" y="2750646"/>
            <a:ext cx="1840154" cy="340581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AE21010A-C3F3-4E34-A69B-EFB470688F2E}"/>
              </a:ext>
            </a:extLst>
          </p:cNvPr>
          <p:cNvSpPr txBox="1"/>
          <p:nvPr/>
        </p:nvSpPr>
        <p:spPr>
          <a:xfrm>
            <a:off x="3013829" y="6086885"/>
            <a:ext cx="927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Argo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6B07FE38-F7CA-4149-BA92-B1BF77AF2E4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0080" t="11307" r="7551" b="10957"/>
          <a:stretch/>
        </p:blipFill>
        <p:spPr>
          <a:xfrm>
            <a:off x="3878855" y="2553251"/>
            <a:ext cx="2530012" cy="3695149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90B3433A-3CE4-406B-B8F3-EEEF7D761849}"/>
              </a:ext>
            </a:extLst>
          </p:cNvPr>
          <p:cNvSpPr txBox="1"/>
          <p:nvPr/>
        </p:nvSpPr>
        <p:spPr>
          <a:xfrm>
            <a:off x="4942896" y="6149924"/>
            <a:ext cx="654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Bard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5BF4442B-CAE3-4D0C-9093-DBBB16F739B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0364" t="9104" r="10106" b="12461"/>
          <a:stretch/>
        </p:blipFill>
        <p:spPr>
          <a:xfrm>
            <a:off x="6458729" y="2553251"/>
            <a:ext cx="2210594" cy="3570958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0FBF12F7-03E9-46BB-B802-DBBE41DE202E}"/>
              </a:ext>
            </a:extLst>
          </p:cNvPr>
          <p:cNvSpPr txBox="1"/>
          <p:nvPr/>
        </p:nvSpPr>
        <p:spPr>
          <a:xfrm>
            <a:off x="7240059" y="6097916"/>
            <a:ext cx="647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Jack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E0352CC4-399A-4AAC-AD6F-269751710E0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2297" t="9206" r="7223" b="10956"/>
          <a:stretch/>
        </p:blipFill>
        <p:spPr>
          <a:xfrm>
            <a:off x="8739015" y="2614922"/>
            <a:ext cx="2113776" cy="3426440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2F6E3A3D-BF53-4559-B7D7-FE85CE622501}"/>
              </a:ext>
            </a:extLst>
          </p:cNvPr>
          <p:cNvSpPr txBox="1"/>
          <p:nvPr/>
        </p:nvSpPr>
        <p:spPr>
          <a:xfrm>
            <a:off x="9290427" y="5978561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Matěj</a:t>
            </a:r>
          </a:p>
        </p:txBody>
      </p:sp>
    </p:spTree>
    <p:extLst>
      <p:ext uri="{BB962C8B-B14F-4D97-AF65-F5344CB8AC3E}">
        <p14:creationId xmlns:p14="http://schemas.microsoft.com/office/powerpoint/2010/main" val="37548877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808F3C-F932-4902-A4B3-343B3BE955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LAMA KROTKÁ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2C184D9F-4E66-4434-B007-713D56211E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75668" y="1763022"/>
            <a:ext cx="5824964" cy="3881437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6881814D-DECA-4EB7-A8B2-9AF087DF847F}"/>
              </a:ext>
            </a:extLst>
          </p:cNvPr>
          <p:cNvSpPr txBox="1"/>
          <p:nvPr/>
        </p:nvSpPr>
        <p:spPr>
          <a:xfrm>
            <a:off x="463826" y="2402434"/>
            <a:ext cx="305767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/>
              <a:t>Lamu jsme bohužel také </a:t>
            </a:r>
            <a:r>
              <a:rPr lang="cs-CZ" sz="3200" dirty="0" smtClean="0"/>
              <a:t>neviděli, byla zalezlá, </a:t>
            </a:r>
            <a:r>
              <a:rPr lang="cs-CZ" sz="3200" dirty="0"/>
              <a:t>ale viděli jsme velbloudy.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0B6325C5-272F-4454-9F45-329EB232520B}"/>
              </a:ext>
            </a:extLst>
          </p:cNvPr>
          <p:cNvSpPr txBox="1"/>
          <p:nvPr/>
        </p:nvSpPr>
        <p:spPr>
          <a:xfrm>
            <a:off x="795301" y="5644459"/>
            <a:ext cx="26481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Lama vydrží až 25 </a:t>
            </a:r>
            <a:r>
              <a:rPr lang="cs-CZ" sz="2400" dirty="0" smtClean="0"/>
              <a:t>let, což </a:t>
            </a:r>
            <a:r>
              <a:rPr lang="cs-CZ" sz="2400" dirty="0"/>
              <a:t>je hodně.</a:t>
            </a:r>
          </a:p>
        </p:txBody>
      </p:sp>
    </p:spTree>
    <p:extLst>
      <p:ext uri="{BB962C8B-B14F-4D97-AF65-F5344CB8AC3E}">
        <p14:creationId xmlns:p14="http://schemas.microsoft.com/office/powerpoint/2010/main" val="2262267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Fazet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1296</TotalTime>
  <Words>441</Words>
  <Application>Microsoft Office PowerPoint</Application>
  <PresentationFormat>Širokoúhlá obrazovka</PresentationFormat>
  <Paragraphs>70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9" baseType="lpstr">
      <vt:lpstr>Arial</vt:lpstr>
      <vt:lpstr>Trebuchet MS</vt:lpstr>
      <vt:lpstr>Wingdings 3</vt:lpstr>
      <vt:lpstr>Fazeta</vt:lpstr>
      <vt:lpstr>Školní výlet do zoo- Větrov u Tábora</vt:lpstr>
      <vt:lpstr>Jaká byla jízda?</vt:lpstr>
      <vt:lpstr>V zoo</vt:lpstr>
      <vt:lpstr>ZVÍŘÁTKA</vt:lpstr>
      <vt:lpstr>ŠELMY</vt:lpstr>
      <vt:lpstr>PUMA AMERICKÁ </vt:lpstr>
      <vt:lpstr>TYGR USSURIJSKÝ </vt:lpstr>
      <vt:lpstr>VLK ARKTICKÝ</vt:lpstr>
      <vt:lpstr>LAMA KROTKÁ</vt:lpstr>
      <vt:lpstr>VELBLOUD DVOUHRBÝ</vt:lpstr>
      <vt:lpstr>Rys karpatský</vt:lpstr>
      <vt:lpstr>Oběd</vt:lpstr>
      <vt:lpstr>A co pak?</vt:lpstr>
      <vt:lpstr>Cesta do Počepic</vt:lpstr>
      <vt:lpstr>KONEC VÝLETU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Školní výlet v zoo- Větrov u Tábora</dc:title>
  <dc:creator>zak</dc:creator>
  <cp:lastModifiedBy>Mirka Svobodová</cp:lastModifiedBy>
  <cp:revision>9</cp:revision>
  <dcterms:created xsi:type="dcterms:W3CDTF">2021-06-17T10:23:12Z</dcterms:created>
  <dcterms:modified xsi:type="dcterms:W3CDTF">2021-06-23T10:34:07Z</dcterms:modified>
</cp:coreProperties>
</file>