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50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7994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58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1633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7906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106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268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1906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531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870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7295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3203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663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896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900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9831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157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93805-30CA-4A26-AFF2-DD4511AF723B}" type="datetimeFigureOut">
              <a:rPr lang="cs-CZ" smtClean="0"/>
              <a:t>23.06.2021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77502416-417D-4E6F-B85C-EDC6F2C2E26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2962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787359-65FF-4AF9-9DEE-A4A0B432FF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5606" y="1110150"/>
            <a:ext cx="7766936" cy="212035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Zoo ve Větrově u Tábora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4F0B9C3-0671-4D37-9795-DD6577B98F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C46599E-897B-47A7-9C01-BA6A692CB2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291" y="1918010"/>
            <a:ext cx="7209182" cy="347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7604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D560CC-B49E-4C66-A99E-70AAA8689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Nejvíc se mi líbili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E119D38-0BC4-4B17-9409-CE7FB5466F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C222D5D6-2DF6-434B-8116-9B8D469B2A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39850" y="3589337"/>
            <a:ext cx="2857500" cy="1600200"/>
          </a:xfrm>
          <a:prstGeom prst="rect">
            <a:avLst/>
          </a:prstGeom>
        </p:spPr>
      </p:pic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C8D7158-5728-4A31-AE71-C957400E4D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10">
            <a:extLst>
              <a:ext uri="{FF2B5EF4-FFF2-40B4-BE49-F238E27FC236}">
                <a16:creationId xmlns:a16="http://schemas.microsoft.com/office/drawing/2014/main" id="{898D2EFA-ED79-41C7-AB78-93519B3032A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087938" y="3324190"/>
            <a:ext cx="4186237" cy="213049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B20E0DF-BE2D-4498-B4E9-B1A9B2B48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216" y="365126"/>
            <a:ext cx="4135819" cy="254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4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02CE0B-ABAC-49AC-B192-3511429B9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Mohli jsme si pohladit velbloudy a vyfotit se s </a:t>
            </a:r>
            <a:r>
              <a:rPr lang="cs-CZ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nimi.</a:t>
            </a:r>
            <a:endParaRPr lang="cs-CZ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04E6BB2-2F89-4534-9149-32E67C17EE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48744" y="2552700"/>
            <a:ext cx="2600325" cy="1752600"/>
          </a:xfrm>
          <a:prstGeom prst="rect">
            <a:avLst/>
          </a:prstGeom>
        </p:spPr>
      </p:pic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613092F7-27A9-496F-96D1-14A0C5DB60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1930399"/>
            <a:ext cx="2190750" cy="2085975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10E9372-C2CA-4905-8F47-317E2D121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900" y="4927601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CDCFF6-4AE6-4988-AF9E-AB29ECEFB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526157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333333"/>
                </a:solidFill>
                <a:latin typeface="Niva"/>
              </a:rPr>
              <a:t> V současné době si zde můžete prohlédnout šedesát druhů zvířat, přičemž více než třetina z nich patří mezi chráněné druhy.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E263A4-5FFA-405D-A235-BEF5A7021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2" y="2912151"/>
            <a:ext cx="7684788" cy="3526227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C00000"/>
                </a:solidFill>
                <a:latin typeface="Open Sans"/>
              </a:rPr>
              <a:t>V současnosti je ZOO Tábor domovem více než 300 zvířat a toto číslo neustále narůstá. Mnohá z nich patří ve svých domovinách k druhům ohroženým vyhynutím. Jejich chovem jim pomáhají přežít. Zakládají si na tom, že se všem jejich zvířatům dostává nejkvalitnější krmení a špičková veterinární péče.</a:t>
            </a:r>
            <a:endParaRPr lang="cs-CZ" sz="2800" dirty="0">
              <a:solidFill>
                <a:srgbClr val="C00000"/>
              </a:solidFill>
            </a:endParaRP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3D76900-DA76-4CBE-9499-73642C25E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9274004" y="2160589"/>
            <a:ext cx="4574518" cy="3880773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800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2DD78C-048F-43A6-AA22-D599065BD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0946826-DE29-4C6C-97D6-EFC37FA743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A9BF93E-0752-4B83-90EB-CD9685E54C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609600"/>
            <a:ext cx="8401994" cy="5431763"/>
          </a:xfrm>
        </p:spPr>
        <p:txBody>
          <a:bodyPr/>
          <a:lstStyle/>
          <a:p>
            <a:pPr marL="0" indent="0">
              <a:buNone/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B49A7C7-1401-4657-B99E-6FE81E429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D009516-A856-4BB4-8092-5AB7F073E4D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C919DF89-EAF8-4CE2-8998-6CA0524A75DE}"/>
              </a:ext>
            </a:extLst>
          </p:cNvPr>
          <p:cNvSpPr/>
          <p:nvPr/>
        </p:nvSpPr>
        <p:spPr>
          <a:xfrm>
            <a:off x="3048000" y="269033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cs-CZ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3B56D4-AC53-4B30-8F29-E3DB788505C3}"/>
              </a:ext>
            </a:extLst>
          </p:cNvPr>
          <p:cNvSpPr/>
          <p:nvPr/>
        </p:nvSpPr>
        <p:spPr>
          <a:xfrm>
            <a:off x="1338471" y="2690336"/>
            <a:ext cx="66260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rgbClr val="FF0000"/>
                </a:solidFill>
                <a:latin typeface="Open Sans"/>
              </a:rPr>
              <a:t>Rozlohou je to největší jihočeská zoologická zahrada, což lze vidět na každém místě jejich velkého přírodního areálu. Výběhy pro zvířata jsou velmi velkorysé, přesto se k nim dostanete opravdu velice blízko. Zvířata tak nejen uvidíte, ale doslova zažijete z bezprostřední blízkosti.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97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119</Words>
  <Application>Microsoft Office PowerPoint</Application>
  <PresentationFormat>Širokoúhlá obrazovka</PresentationFormat>
  <Paragraphs>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Niva</vt:lpstr>
      <vt:lpstr>Open Sans</vt:lpstr>
      <vt:lpstr>Trebuchet MS</vt:lpstr>
      <vt:lpstr>Wingdings 3</vt:lpstr>
      <vt:lpstr>Fazeta</vt:lpstr>
      <vt:lpstr>Zoo ve Větrově u Tábora</vt:lpstr>
      <vt:lpstr>Nejvíc se mi líbili</vt:lpstr>
      <vt:lpstr>Mohli jsme si pohladit velbloudy a vyfotit se s nimi.</vt:lpstr>
      <vt:lpstr> V současné době si zde můžete prohlédnout šedesát druhů zvířat, přičemž více než třetina z nich patří mezi chráněné druhy.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 u Větrova v Táboře</dc:title>
  <dc:creator>zak</dc:creator>
  <cp:lastModifiedBy>Mirka Svobodová</cp:lastModifiedBy>
  <cp:revision>14</cp:revision>
  <dcterms:created xsi:type="dcterms:W3CDTF">2021-06-22T10:36:12Z</dcterms:created>
  <dcterms:modified xsi:type="dcterms:W3CDTF">2021-06-23T08:25:03Z</dcterms:modified>
</cp:coreProperties>
</file>