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5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63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90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0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6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90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3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9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3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8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8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3805-30CA-4A26-AFF2-DD4511AF723B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7502416-417D-4E6F-B85C-EDC6F2C2E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9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87359-65FF-4AF9-9DEE-A4A0B432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606" y="1110150"/>
            <a:ext cx="7766936" cy="21203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Zoo ve Větrově u Tábora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F0B9C3-0671-4D37-9795-DD6577B98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46599E-897B-47A7-9C01-BA6A692C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91" y="1918010"/>
            <a:ext cx="7209182" cy="3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560CC-B49E-4C66-A99E-70AAA868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Nejvíc se mi líbili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119D38-0BC4-4B17-9409-CE7FB5466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C222D5D6-2DF6-434B-8116-9B8D469B2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9850" y="3589337"/>
            <a:ext cx="2857500" cy="160020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8D7158-5728-4A31-AE71-C957400E4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898D2EFA-ED79-41C7-AB78-93519B3032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3324190"/>
            <a:ext cx="4186237" cy="21304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B20E0DF-BE2D-4498-B4E9-B1A9B2B48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216" y="365126"/>
            <a:ext cx="4135819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2CE0B-ABAC-49AC-B192-3511429B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Mohli jsme si pohladit velbloudy a vyfotit se s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nimi.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04E6BB2-2F89-4534-9149-32E67C17EE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8744" y="2552700"/>
            <a:ext cx="2600325" cy="1752600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13092F7-27A9-496F-96D1-14A0C5DB6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30399"/>
            <a:ext cx="2190750" cy="2085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0E9372-C2CA-4905-8F47-317E2D12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00" y="49276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DCFF6-4AE6-4988-AF9E-AB29ECEF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261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33333"/>
                </a:solidFill>
                <a:latin typeface="Niva"/>
              </a:rPr>
              <a:t> V současné době si zde můžete prohlédnout šedesát druhů zvířat, přičemž více než třetina z nich patří mezi chráněné druhy.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E263A4-5FFA-405D-A235-BEF5A7021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2" y="2912151"/>
            <a:ext cx="7684788" cy="352622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Open Sans"/>
              </a:rPr>
              <a:t>V současnosti je ZOO Tábor domovem více než 300 zvířat a toto číslo neustále narůstá. Mnohá z nich patří ve svých domovinách k druhům ohroženým vyhynutím. Jejich chovem jim pomáhají přežít. Zakládají si na tom, že se všem jejich zvířatům dostává nejkvalitnější krmení a špičková veterinární péče.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3D76900-DA76-4CBE-9499-73642C25E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9274004" y="2160589"/>
            <a:ext cx="4574518" cy="388077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DD78C-048F-43A6-AA22-D599065B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0946826-DE29-4C6C-97D6-EFC37FA74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9BF93E-0752-4B83-90EB-CD9685E54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609600"/>
            <a:ext cx="8401994" cy="5431763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B49A7C7-1401-4657-B99E-6FE81E429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D009516-A856-4BB4-8092-5AB7F073E4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19DF89-EAF8-4CE2-8998-6CA0524A75DE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3B56D4-AC53-4B30-8F29-E3DB788505C3}"/>
              </a:ext>
            </a:extLst>
          </p:cNvPr>
          <p:cNvSpPr/>
          <p:nvPr/>
        </p:nvSpPr>
        <p:spPr>
          <a:xfrm>
            <a:off x="1338471" y="2690336"/>
            <a:ext cx="6626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Open Sans"/>
              </a:rPr>
              <a:t>Rozlohou je to největší jihočeská zoologická zahrada, což lze vidět na každém místě jejich velkého přírodního areálu. Výběhy pro zvířata jsou velmi velkorysé, přesto se k nim dostanete opravdu velice blízko. Zvířata tak nejen uvidíte, ale doslova zažijete z bezprostřední blízkosti.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9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119</Words>
  <Application>Microsoft Office PowerPoint</Application>
  <PresentationFormat>Širokoúhlá obrazovka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Niva</vt:lpstr>
      <vt:lpstr>Open Sans</vt:lpstr>
      <vt:lpstr>Trebuchet MS</vt:lpstr>
      <vt:lpstr>Wingdings 3</vt:lpstr>
      <vt:lpstr>Fazeta</vt:lpstr>
      <vt:lpstr>Zoo ve Větrově u Tábora</vt:lpstr>
      <vt:lpstr>Nejvíc se mi líbili</vt:lpstr>
      <vt:lpstr>Mohli jsme si pohladit velbloudy a vyfotit se s nimi.</vt:lpstr>
      <vt:lpstr> V současné době si zde můžete prohlédnout šedesát druhů zvířat, přičemž více než třetina z nich patří mezi chráněné druhy.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 u Větrova v Táboře</dc:title>
  <dc:creator>zak</dc:creator>
  <cp:lastModifiedBy>Mirka Svobodová</cp:lastModifiedBy>
  <cp:revision>14</cp:revision>
  <dcterms:created xsi:type="dcterms:W3CDTF">2021-06-22T10:36:12Z</dcterms:created>
  <dcterms:modified xsi:type="dcterms:W3CDTF">2021-06-23T08:25:03Z</dcterms:modified>
</cp:coreProperties>
</file>